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5/4/2017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‹nr.›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diabetes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uisarts.nl/diabetes-mellitus/ik-wil-gezond-eten-bij-diabetes-mellitus" TargetMode="External"/><Relationship Id="rId2" Type="http://schemas.openxmlformats.org/officeDocument/2006/relationships/hyperlink" Target="http://www.thuisarts.nl/stoppen-met-roken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huisarts.nl/overgewich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9600" dirty="0" smtClean="0"/>
              <a:t>     Diabetes</a:t>
            </a:r>
            <a:endParaRPr lang="nl-NL" sz="9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7227" y="604837"/>
            <a:ext cx="271462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201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Diabetes type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diabetes mellitus (suikerziekte) is er te veel suiker in uw bloed.</a:t>
            </a:r>
          </a:p>
          <a:p>
            <a:r>
              <a:rPr lang="nl-NL" dirty="0"/>
              <a:t>Mogelijke klachten zijn: veel plassen, dorst, moeheid, jeuk en infecties.</a:t>
            </a:r>
          </a:p>
          <a:p>
            <a:r>
              <a:rPr lang="nl-NL" dirty="0"/>
              <a:t>Later kunnen problemen ontstaan met de ogen, de nieren, het zenuwweefsel, het hart en de bloedvaten.</a:t>
            </a:r>
          </a:p>
          <a:p>
            <a:r>
              <a:rPr lang="nl-NL" dirty="0"/>
              <a:t>Niet roken, goed eten, veel bewegen en een gezond gewicht zijn belangrijk.</a:t>
            </a:r>
          </a:p>
          <a:p>
            <a:r>
              <a:rPr lang="nl-NL" dirty="0"/>
              <a:t>Meestal zijn ook medicijnen nodig.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776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Ontstaan van diabetes type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diabetes type 2 zijn de cellen in </a:t>
            </a:r>
            <a:r>
              <a:rPr lang="nl-NL" dirty="0" smtClean="0"/>
              <a:t>het </a:t>
            </a:r>
            <a:r>
              <a:rPr lang="nl-NL" dirty="0"/>
              <a:t>lichaam minder gevoelig geworden voor insuline. De cellen nemen minder glucose op uit het bloed. Daardoor wordt de bloedsuiker te hoog</a:t>
            </a:r>
            <a:r>
              <a:rPr lang="nl-NL" dirty="0" smtClean="0"/>
              <a:t>.</a:t>
            </a:r>
          </a:p>
          <a:p>
            <a:endParaRPr lang="nl-NL" dirty="0"/>
          </a:p>
          <a:p>
            <a:r>
              <a:rPr lang="nl-NL" dirty="0" smtClean="0"/>
              <a:t>-overgewicht</a:t>
            </a:r>
          </a:p>
          <a:p>
            <a:r>
              <a:rPr lang="nl-NL" dirty="0" smtClean="0"/>
              <a:t>-ouderdom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93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diabetes type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- Goede </a:t>
            </a:r>
            <a:r>
              <a:rPr lang="nl-NL" dirty="0" err="1" smtClean="0"/>
              <a:t>leefstyle</a:t>
            </a:r>
            <a:r>
              <a:rPr lang="nl-NL" dirty="0" smtClean="0"/>
              <a:t>, voeding, beweging, afvallen</a:t>
            </a:r>
          </a:p>
          <a:p>
            <a:r>
              <a:rPr lang="nl-NL" dirty="0" smtClean="0"/>
              <a:t>- Medicijnen, tabletten of insuline</a:t>
            </a:r>
          </a:p>
          <a:p>
            <a:r>
              <a:rPr lang="nl-NL" dirty="0" smtClean="0"/>
              <a:t>-controles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2270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Hypo en Hyper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4608" y="2052638"/>
            <a:ext cx="3004560" cy="4195762"/>
          </a:xfrm>
        </p:spPr>
      </p:pic>
    </p:spTree>
    <p:extLst>
      <p:ext uri="{BB962C8B-B14F-4D97-AF65-F5344CB8AC3E}">
        <p14:creationId xmlns:p14="http://schemas.microsoft.com/office/powerpoint/2010/main" val="50248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Hyper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5763" y="2340769"/>
            <a:ext cx="2762250" cy="3619500"/>
          </a:xfrm>
        </p:spPr>
      </p:pic>
    </p:spTree>
    <p:extLst>
      <p:ext uri="{BB962C8B-B14F-4D97-AF65-F5344CB8AC3E}">
        <p14:creationId xmlns:p14="http://schemas.microsoft.com/office/powerpoint/2010/main" val="43864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Video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 action="ppaction://hlinkfile"/>
              </a:rPr>
              <a:t>https://youtu.be/qdQ5_ZZ1d_Y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408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Bloedsuiker prikken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278981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1255675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sz="9600" dirty="0" smtClean="0"/>
              <a:t>Vragen ????</a:t>
            </a:r>
            <a:endParaRPr lang="nl-NL" sz="960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38540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diabetes?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- Teveel suiker in het bloed, stijgt bij eten of drinken van koolhydraten, beweging en emoties.</a:t>
            </a:r>
          </a:p>
          <a:p>
            <a:endParaRPr lang="nl-NL" dirty="0" smtClean="0"/>
          </a:p>
          <a:p>
            <a:endParaRPr lang="nl-NL" dirty="0"/>
          </a:p>
          <a:p>
            <a:r>
              <a:rPr lang="nl-NL" dirty="0" smtClean="0"/>
              <a:t>- Glucose is een brandstof, cellen hebben het hormoon insuline nodig, regeling door de alvleesklier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47952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 soorten diabetes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sz="4800" dirty="0" smtClean="0"/>
              <a:t>Type 1 en type 2</a:t>
            </a:r>
          </a:p>
        </p:txBody>
      </p:sp>
    </p:spTree>
    <p:extLst>
      <p:ext uri="{BB962C8B-B14F-4D97-AF65-F5344CB8AC3E}">
        <p14:creationId xmlns:p14="http://schemas.microsoft.com/office/powerpoint/2010/main" val="422528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Diabetes type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Bij diabetes mellitus type 1 (suikerziekte) </a:t>
            </a:r>
            <a:r>
              <a:rPr lang="nl-NL" dirty="0" smtClean="0"/>
              <a:t>is er een </a:t>
            </a:r>
            <a:r>
              <a:rPr lang="nl-NL" dirty="0"/>
              <a:t>tekort aan insuline.</a:t>
            </a:r>
          </a:p>
          <a:p>
            <a:r>
              <a:rPr lang="nl-NL" dirty="0"/>
              <a:t>Daardoor </a:t>
            </a:r>
            <a:r>
              <a:rPr lang="nl-NL" dirty="0" smtClean="0"/>
              <a:t>wordt er geen suiker opgenomen uit </a:t>
            </a:r>
            <a:r>
              <a:rPr lang="nl-NL" dirty="0"/>
              <a:t>het bloed.</a:t>
            </a:r>
          </a:p>
          <a:p>
            <a:r>
              <a:rPr lang="nl-NL" dirty="0"/>
              <a:t>Diabetes is een chronische ziekte: het gaat niet meer over.</a:t>
            </a:r>
          </a:p>
          <a:p>
            <a:r>
              <a:rPr lang="nl-NL" dirty="0"/>
              <a:t>Diabetes type 1 ontstaat meestal al op jonge leeftijd, maar kan op elke leeftijd ontstaan.</a:t>
            </a:r>
          </a:p>
          <a:p>
            <a:r>
              <a:rPr lang="nl-NL" dirty="0"/>
              <a:t>Bij diabetes type 1 is altijd behandeling met insuline nodig, goed afgestemd op </a:t>
            </a:r>
            <a:r>
              <a:rPr lang="nl-NL" dirty="0" smtClean="0"/>
              <a:t>wat er gegeten wordt.</a:t>
            </a:r>
            <a:endParaRPr lang="nl-NL" dirty="0"/>
          </a:p>
          <a:p>
            <a:r>
              <a:rPr lang="nl-NL" dirty="0"/>
              <a:t>Een gezonde leefstijl is ook belangrijk. </a:t>
            </a:r>
          </a:p>
        </p:txBody>
      </p:sp>
    </p:spTree>
    <p:extLst>
      <p:ext uri="{BB962C8B-B14F-4D97-AF65-F5344CB8AC3E}">
        <p14:creationId xmlns:p14="http://schemas.microsoft.com/office/powerpoint/2010/main" val="396595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Verschijnselen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Diabetes </a:t>
            </a:r>
            <a:r>
              <a:rPr lang="nl-NL" dirty="0"/>
              <a:t>mellitus type 1 veroorzaakt vaak binnen enkele weken na het ontstaan duidelijke klachten, zoals:</a:t>
            </a:r>
          </a:p>
          <a:p>
            <a:r>
              <a:rPr lang="nl-NL" dirty="0"/>
              <a:t>veel dorst en een droge mond, </a:t>
            </a:r>
            <a:r>
              <a:rPr lang="nl-NL" dirty="0" smtClean="0"/>
              <a:t>erg veel drinken</a:t>
            </a:r>
            <a:endParaRPr lang="nl-NL" dirty="0"/>
          </a:p>
          <a:p>
            <a:r>
              <a:rPr lang="nl-NL" dirty="0"/>
              <a:t>veel plassen</a:t>
            </a:r>
          </a:p>
          <a:p>
            <a:r>
              <a:rPr lang="nl-NL" dirty="0"/>
              <a:t>afvallen</a:t>
            </a:r>
          </a:p>
          <a:p>
            <a:r>
              <a:rPr lang="nl-NL" dirty="0"/>
              <a:t>moeheid</a:t>
            </a:r>
          </a:p>
          <a:p>
            <a:r>
              <a:rPr lang="nl-NL" dirty="0"/>
              <a:t>wazig zien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0115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Problemen die in de loop van de jaren kunnen ontstaan</a:t>
            </a:r>
            <a:br>
              <a:rPr lang="nl-NL" b="1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Diabetes </a:t>
            </a:r>
            <a:r>
              <a:rPr lang="nl-NL" dirty="0"/>
              <a:t>kan uw bloedvaten beschadigen. Na verloop van enkele jaren kunnen daardoor allerlei klachten ontstaan, zoals:</a:t>
            </a:r>
          </a:p>
          <a:p>
            <a:r>
              <a:rPr lang="nl-NL" dirty="0"/>
              <a:t>oogaandoeningen: bijvoorbeeld slechter zien</a:t>
            </a:r>
          </a:p>
          <a:p>
            <a:r>
              <a:rPr lang="nl-NL" dirty="0"/>
              <a:t>zenuwaandoeningen: bijvoorbeeld pijn en tintelingen in de handen en voeten</a:t>
            </a:r>
          </a:p>
          <a:p>
            <a:r>
              <a:rPr lang="nl-NL" dirty="0"/>
              <a:t>voetaandoeningen: bijvoorbeeld slecht genezende wonden aan de tenen</a:t>
            </a:r>
          </a:p>
          <a:p>
            <a:r>
              <a:rPr lang="nl-NL" dirty="0"/>
              <a:t>nieraandoeningen</a:t>
            </a:r>
          </a:p>
          <a:p>
            <a:r>
              <a:rPr lang="nl-NL" dirty="0"/>
              <a:t>hart- en vaatziekten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9465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Ontstaan van diabetes type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Diabetes type 1 ontstaat doordat </a:t>
            </a:r>
            <a:r>
              <a:rPr lang="nl-NL" dirty="0" smtClean="0"/>
              <a:t>het </a:t>
            </a:r>
            <a:r>
              <a:rPr lang="nl-NL" dirty="0"/>
              <a:t>afweersysteem bepaalde cellen in de alvleesklier vernietigt. Het gaat om de cellen die insuline aanmaken. Het is niet duidelijk waarom het afweersysteem dat doet. Het gevolg is wel duidelijk: </a:t>
            </a:r>
            <a:r>
              <a:rPr lang="nl-NL" dirty="0" smtClean="0"/>
              <a:t>het lichaam </a:t>
            </a:r>
            <a:r>
              <a:rPr lang="nl-NL" dirty="0"/>
              <a:t>kan geen of te weinig insuline aanmaken. Zonder insuline krijgen de cellen in </a:t>
            </a:r>
            <a:r>
              <a:rPr lang="nl-NL" dirty="0" smtClean="0"/>
              <a:t>het lichaam </a:t>
            </a:r>
            <a:r>
              <a:rPr lang="nl-NL" dirty="0"/>
              <a:t>geen signaal dat ze suiker uit het bloed moeten halen. Daardoor blijft er te veel suiker in </a:t>
            </a:r>
            <a:r>
              <a:rPr lang="nl-NL" dirty="0" smtClean="0"/>
              <a:t>bloed</a:t>
            </a:r>
            <a:r>
              <a:rPr lang="nl-NL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09539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Behandeling diabetes type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Insulinepen of insuline pomp</a:t>
            </a:r>
          </a:p>
          <a:p>
            <a:endParaRPr lang="nl-NL" dirty="0"/>
          </a:p>
          <a:p>
            <a:r>
              <a:rPr lang="nl-NL" dirty="0" smtClean="0"/>
              <a:t>Controles</a:t>
            </a:r>
          </a:p>
          <a:p>
            <a:r>
              <a:rPr lang="nl-NL" dirty="0" smtClean="0"/>
              <a:t>-dagelijks</a:t>
            </a:r>
          </a:p>
          <a:p>
            <a:r>
              <a:rPr lang="nl-NL" dirty="0" smtClean="0"/>
              <a:t>-3 maandelijks</a:t>
            </a:r>
          </a:p>
          <a:p>
            <a:r>
              <a:rPr lang="nl-NL" dirty="0" smtClean="0"/>
              <a:t>-jaarlijks</a:t>
            </a:r>
          </a:p>
        </p:txBody>
      </p:sp>
    </p:spTree>
    <p:extLst>
      <p:ext uri="{BB962C8B-B14F-4D97-AF65-F5344CB8AC3E}">
        <p14:creationId xmlns:p14="http://schemas.microsoft.com/office/powerpoint/2010/main" val="1216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b="1" dirty="0"/>
              <a:t>Gezonde leefstijl bij diabetes mellitus type I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>
                <a:hlinkClick r:id="rId2" tooltip="Stoppen met roken"/>
              </a:rPr>
              <a:t>niet roken</a:t>
            </a:r>
            <a:r>
              <a:rPr lang="nl-NL" dirty="0"/>
              <a:t> </a:t>
            </a:r>
          </a:p>
          <a:p>
            <a:r>
              <a:rPr lang="nl-NL" dirty="0">
                <a:hlinkClick r:id="rId3" tooltip="Ik wil gezond eten met diabetes"/>
              </a:rPr>
              <a:t>gezond </a:t>
            </a:r>
            <a:r>
              <a:rPr lang="nl-NL" dirty="0" smtClean="0">
                <a:hlinkClick r:id="rId3" tooltip="Ik wil gezond eten met diabetes"/>
              </a:rPr>
              <a:t>eten</a:t>
            </a:r>
            <a:r>
              <a:rPr lang="nl-NL" dirty="0" smtClean="0"/>
              <a:t>:</a:t>
            </a:r>
            <a:endParaRPr lang="nl-NL" dirty="0"/>
          </a:p>
          <a:p>
            <a:r>
              <a:rPr lang="nl-NL" dirty="0"/>
              <a:t>kies vooral groenten, fruit, volkorenproducten, peulvruchten, vis en noten</a:t>
            </a:r>
          </a:p>
          <a:p>
            <a:r>
              <a:rPr lang="nl-NL" dirty="0"/>
              <a:t>drink water, thee en koffie zonder suiker, en eventueel melk</a:t>
            </a:r>
          </a:p>
          <a:p>
            <a:r>
              <a:rPr lang="nl-NL" dirty="0"/>
              <a:t>eet weinig rood en bewerkt vlees en wees zuinig met zout</a:t>
            </a:r>
          </a:p>
          <a:p>
            <a:r>
              <a:rPr lang="nl-NL" dirty="0"/>
              <a:t>drink niet meer dan 1 glas alcohol per dag en liefst niet elke dag.</a:t>
            </a:r>
          </a:p>
          <a:p>
            <a:r>
              <a:rPr lang="nl-NL" dirty="0"/>
              <a:t>Eet regelmatig: 3 hoofdmaaltijden en niet meer dan 3 of 4 keer per dag een klein gezond tussendoortje.</a:t>
            </a:r>
          </a:p>
          <a:p>
            <a:r>
              <a:rPr lang="nl-NL" dirty="0" smtClean="0"/>
              <a:t>afvallen </a:t>
            </a:r>
            <a:r>
              <a:rPr lang="nl-NL" dirty="0"/>
              <a:t>als u </a:t>
            </a:r>
            <a:r>
              <a:rPr lang="nl-NL" u="sng" dirty="0">
                <a:hlinkClick r:id="rId4" tooltip="Overgewicht aanpakken"/>
              </a:rPr>
              <a:t>overgewicht</a:t>
            </a:r>
            <a:r>
              <a:rPr lang="nl-NL" u="sng" dirty="0"/>
              <a:t> </a:t>
            </a:r>
            <a:r>
              <a:rPr lang="nl-NL" dirty="0"/>
              <a:t>heeft </a:t>
            </a:r>
            <a:endParaRPr lang="nl-NL" dirty="0" smtClean="0"/>
          </a:p>
          <a:p>
            <a:r>
              <a:rPr lang="nl-NL" dirty="0" smtClean="0"/>
              <a:t>Veel bewegen, half uur per dag</a:t>
            </a:r>
            <a:endParaRPr lang="nl-NL" dirty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0615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88</TotalTime>
  <Words>469</Words>
  <Application>Microsoft Office PowerPoint</Application>
  <PresentationFormat>Breedbeeld</PresentationFormat>
  <Paragraphs>69</Paragraphs>
  <Slides>17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Ion</vt:lpstr>
      <vt:lpstr>     Diabetes</vt:lpstr>
      <vt:lpstr>Wat is diabetes?</vt:lpstr>
      <vt:lpstr>2 soorten diabetes</vt:lpstr>
      <vt:lpstr>Diabetes type 1</vt:lpstr>
      <vt:lpstr>Verschijnselen</vt:lpstr>
      <vt:lpstr>Problemen die in de loop van de jaren kunnen ontstaan </vt:lpstr>
      <vt:lpstr>Ontstaan van diabetes type 1</vt:lpstr>
      <vt:lpstr>Behandeling diabetes type 1</vt:lpstr>
      <vt:lpstr>Gezonde leefstijl bij diabetes mellitus type I </vt:lpstr>
      <vt:lpstr>Diabetes type 2</vt:lpstr>
      <vt:lpstr>Ontstaan van diabetes type 2</vt:lpstr>
      <vt:lpstr>Behandeling diabetes type 2</vt:lpstr>
      <vt:lpstr>Hypo en Hyper</vt:lpstr>
      <vt:lpstr>Hyper</vt:lpstr>
      <vt:lpstr>Video</vt:lpstr>
      <vt:lpstr>Bloedsuiker prikken</vt:lpstr>
      <vt:lpstr>Vragen ????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type 1&amp;2</dc:title>
  <dc:creator>Petra Tholen-Meijer</dc:creator>
  <cp:lastModifiedBy>Petra Tholen-Meijer</cp:lastModifiedBy>
  <cp:revision>11</cp:revision>
  <dcterms:created xsi:type="dcterms:W3CDTF">2017-05-04T08:59:40Z</dcterms:created>
  <dcterms:modified xsi:type="dcterms:W3CDTF">2017-05-04T11:41:19Z</dcterms:modified>
</cp:coreProperties>
</file>